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4793-43F8-4569-B98B-25191D41779A}" type="datetimeFigureOut">
              <a:rPr lang="en-AU" smtClean="0"/>
              <a:t>24/04/2012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6133C-C63A-4242-8CBE-FF1808C2F9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0038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4793-43F8-4569-B98B-25191D41779A}" type="datetimeFigureOut">
              <a:rPr lang="en-AU" smtClean="0"/>
              <a:t>24/04/2012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6133C-C63A-4242-8CBE-FF1808C2F9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2692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4793-43F8-4569-B98B-25191D41779A}" type="datetimeFigureOut">
              <a:rPr lang="en-AU" smtClean="0"/>
              <a:t>24/04/2012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6133C-C63A-4242-8CBE-FF1808C2F9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3355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4793-43F8-4569-B98B-25191D41779A}" type="datetimeFigureOut">
              <a:rPr lang="en-AU" smtClean="0"/>
              <a:t>24/04/2012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6133C-C63A-4242-8CBE-FF1808C2F9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8848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4793-43F8-4569-B98B-25191D41779A}" type="datetimeFigureOut">
              <a:rPr lang="en-AU" smtClean="0"/>
              <a:t>24/04/2012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6133C-C63A-4242-8CBE-FF1808C2F9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515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4793-43F8-4569-B98B-25191D41779A}" type="datetimeFigureOut">
              <a:rPr lang="en-AU" smtClean="0"/>
              <a:t>24/04/2012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6133C-C63A-4242-8CBE-FF1808C2F9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6631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4793-43F8-4569-B98B-25191D41779A}" type="datetimeFigureOut">
              <a:rPr lang="en-AU" smtClean="0"/>
              <a:t>24/04/2012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6133C-C63A-4242-8CBE-FF1808C2F9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948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4793-43F8-4569-B98B-25191D41779A}" type="datetimeFigureOut">
              <a:rPr lang="en-AU" smtClean="0"/>
              <a:t>24/04/2012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6133C-C63A-4242-8CBE-FF1808C2F9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3655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4793-43F8-4569-B98B-25191D41779A}" type="datetimeFigureOut">
              <a:rPr lang="en-AU" smtClean="0"/>
              <a:t>24/04/2012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6133C-C63A-4242-8CBE-FF1808C2F9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69363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4793-43F8-4569-B98B-25191D41779A}" type="datetimeFigureOut">
              <a:rPr lang="en-AU" smtClean="0"/>
              <a:t>24/04/2012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6133C-C63A-4242-8CBE-FF1808C2F9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2865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14793-43F8-4569-B98B-25191D41779A}" type="datetimeFigureOut">
              <a:rPr lang="en-AU" smtClean="0"/>
              <a:t>24/04/2012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6133C-C63A-4242-8CBE-FF1808C2F9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42614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6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14793-43F8-4569-B98B-25191D41779A}" type="datetimeFigureOut">
              <a:rPr lang="en-AU" smtClean="0"/>
              <a:t>24/04/2012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6133C-C63A-4242-8CBE-FF1808C2F9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73890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stoppers.com/pics-the-45-most-powerful-images-of-2011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useumvictoria.com.au/bfa/index.htm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earch.slv.vic.gov.au/primo_library/libweb/action/search.do?vl(freeText0)=W.+F.+E.+Liardet+(Wilbraham+Frederick+Evelyn)%2c+1799-1878%2c&amp;vl(10247183UI0)=creator&amp;vl(15427803UI1)=all_items&amp;vl(1UIStartWith0)=exact&amp;fn=search&amp;tab=default_tab&amp;mode=Basic&amp;vid=MAIN&amp;scp.scps=scope%3a(SLV_VOYAGER)%2cscope%3a(SLV_DIGITOOL)%2cscope%3a(SLVPRIMO)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980728"/>
            <a:ext cx="672812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9600" dirty="0" smtClean="0">
                <a:latin typeface="Stencil" pitchFamily="82" charset="0"/>
              </a:rPr>
              <a:t>What </a:t>
            </a:r>
          </a:p>
          <a:p>
            <a:pPr algn="ctr"/>
            <a:r>
              <a:rPr lang="en-AU" sz="9600" dirty="0" smtClean="0">
                <a:latin typeface="Stencil" pitchFamily="82" charset="0"/>
              </a:rPr>
              <a:t>is </a:t>
            </a:r>
          </a:p>
          <a:p>
            <a:pPr algn="ctr"/>
            <a:r>
              <a:rPr lang="en-AU" sz="9600" dirty="0" smtClean="0">
                <a:latin typeface="Stencil" pitchFamily="82" charset="0"/>
              </a:rPr>
              <a:t>history??</a:t>
            </a:r>
            <a:endParaRPr lang="en-AU" sz="9600" dirty="0">
              <a:latin typeface="Stencil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70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What’s Happening?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12776"/>
            <a:ext cx="7673620" cy="5104977"/>
          </a:xfrm>
        </p:spPr>
      </p:pic>
      <p:sp>
        <p:nvSpPr>
          <p:cNvPr id="5" name="TextBox 4"/>
          <p:cNvSpPr txBox="1"/>
          <p:nvPr/>
        </p:nvSpPr>
        <p:spPr>
          <a:xfrm>
            <a:off x="179512" y="3068960"/>
            <a:ext cx="9073009" cy="19082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2000" b="1" dirty="0"/>
              <a:t>Australian Scott Jones kisses his Canadian girlfriend Alex Thomas after she was knocked to the ground by a police officer’s riot shield in Vancouver, British Columbia. Canadians rioted after the Vancouver Canucks lost the Stanley Cup to the Boston Bruins.</a:t>
            </a:r>
            <a:br>
              <a:rPr lang="en-AU" sz="2000" b="1" dirty="0"/>
            </a:br>
            <a:r>
              <a:rPr lang="en-AU" sz="2000" b="1" dirty="0"/>
              <a:t>(Getty Images / Rich Lam)</a:t>
            </a:r>
          </a:p>
          <a:p>
            <a:r>
              <a:rPr lang="en-AU" u="sng" dirty="0">
                <a:latin typeface="Arial Rounded MT Bold" pitchFamily="34" charset="0"/>
                <a:hlinkClick r:id="rId3"/>
              </a:rPr>
              <a:t>http://</a:t>
            </a:r>
            <a:r>
              <a:rPr lang="en-AU" u="sng" dirty="0" smtClean="0">
                <a:latin typeface="Arial Rounded MT Bold" pitchFamily="34" charset="0"/>
                <a:hlinkClick r:id="rId3"/>
              </a:rPr>
              <a:t>fstoppers.com/pics-the-45-most-powerful-images-of-2011</a:t>
            </a:r>
            <a:endParaRPr lang="en-AU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404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story is being told?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12776"/>
            <a:ext cx="7200800" cy="5304590"/>
          </a:xfr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511589"/>
              </p:ext>
            </p:extLst>
          </p:nvPr>
        </p:nvGraphicFramePr>
        <p:xfrm>
          <a:off x="457200" y="2774537"/>
          <a:ext cx="8229600" cy="24794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 dirty="0">
                          <a:effectLst/>
                        </a:rPr>
                        <a:t>Record Number: MM 007773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 dirty="0">
                          <a:effectLst/>
                        </a:rPr>
                        <a:t>Description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 dirty="0">
                          <a:effectLst/>
                        </a:rPr>
                        <a:t>A HOSPITAL WARD, POSSIBLY A CHILDREN’S WARD AS THERE IS A YOUNG BOY IN THE FORGROUND. THE NURSE ON THE RIGHT HAS A TROLLEY CONTAINING BOTTLES AND CLOTHS. THERE APPEARS TO BE A CROSS AT THE END OF THE WARD AND THIS MAY BE A CATHOLIC HOSPITAL.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 dirty="0">
                          <a:effectLst/>
                        </a:rPr>
                        <a:t>Date: CIRCA 1910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 dirty="0">
                          <a:effectLst/>
                        </a:rPr>
                        <a:t>Location: AUSTRALIA VICTORIA MELBOURNE?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AU" sz="1100" dirty="0">
                          <a:effectLst/>
                        </a:rPr>
                        <a:t>Subject: HOSPITALS, BEDS, NURSES, FURNISHINGS, MEDICAL SUPPLIES, </a:t>
                      </a:r>
                      <a:r>
                        <a:rPr lang="en-AU" sz="1100" dirty="0" smtClean="0">
                          <a:effectLst/>
                        </a:rPr>
                        <a:t>TROLLEY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100" dirty="0" smtClean="0">
                          <a:effectLst/>
                          <a:latin typeface="Arial Rounded MT Bold" pitchFamily="34" charset="0"/>
                        </a:rPr>
                        <a:t>MELBOURNE MUSEUM WEBSITE, Family Album, </a:t>
                      </a:r>
                      <a:r>
                        <a:rPr lang="en-AU" sz="1100" u="sng" dirty="0" smtClean="0">
                          <a:effectLst/>
                          <a:latin typeface="Arial Rounded MT Bold" pitchFamily="34" charset="0"/>
                          <a:hlinkClick r:id="rId3"/>
                        </a:rPr>
                        <a:t>http://museumvictoria.com.au/bfa/index.htm</a:t>
                      </a:r>
                      <a:endParaRPr lang="en-AU" sz="1100" dirty="0" smtClean="0">
                        <a:effectLst/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751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Peeling back the layers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12776"/>
            <a:ext cx="7201167" cy="5232849"/>
          </a:xfrm>
        </p:spPr>
      </p:pic>
      <p:sp>
        <p:nvSpPr>
          <p:cNvPr id="5" name="TextBox 4"/>
          <p:cNvSpPr txBox="1"/>
          <p:nvPr/>
        </p:nvSpPr>
        <p:spPr>
          <a:xfrm>
            <a:off x="2051720" y="3725603"/>
            <a:ext cx="648072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atin typeface="Arial Rounded MT Bold" pitchFamily="34" charset="0"/>
              </a:rPr>
              <a:t>Where is this? </a:t>
            </a:r>
          </a:p>
          <a:p>
            <a:pPr algn="ctr"/>
            <a:r>
              <a:rPr lang="en-AU" sz="2400" b="1" dirty="0" smtClean="0">
                <a:latin typeface="Arial Rounded MT Bold" pitchFamily="34" charset="0"/>
              </a:rPr>
              <a:t>Do you know what used to be here?</a:t>
            </a:r>
            <a:endParaRPr lang="en-AU" sz="2400" b="1" dirty="0">
              <a:latin typeface="Arial Rounded MT Bold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27" y="1208012"/>
            <a:ext cx="7827536" cy="55333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3350" y="1340768"/>
            <a:ext cx="7823313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b="1" dirty="0"/>
              <a:t>Title:</a:t>
            </a:r>
            <a:r>
              <a:rPr lang="en-AU" dirty="0"/>
              <a:t> [The ferry and the falls on the Yarra] [picture]</a:t>
            </a:r>
          </a:p>
          <a:p>
            <a:r>
              <a:rPr lang="en-AU" b="1" dirty="0"/>
              <a:t>Author/Creator:</a:t>
            </a:r>
            <a:r>
              <a:rPr lang="en-AU" dirty="0"/>
              <a:t> </a:t>
            </a:r>
            <a:r>
              <a:rPr lang="en-AU" u="sng" dirty="0">
                <a:hlinkClick r:id="rId4" tooltip="Find all records containing"/>
              </a:rPr>
              <a:t>W. F. E. </a:t>
            </a:r>
            <a:r>
              <a:rPr lang="en-AU" u="sng" dirty="0" err="1">
                <a:hlinkClick r:id="rId4" tooltip="Find all records containing"/>
              </a:rPr>
              <a:t>Liardet</a:t>
            </a:r>
            <a:r>
              <a:rPr lang="en-AU" u="sng" dirty="0">
                <a:hlinkClick r:id="rId4" tooltip="Find all records containing"/>
              </a:rPr>
              <a:t> (Wilbraham Frederick Evelyn), 1799-1878,</a:t>
            </a:r>
            <a:endParaRPr lang="en-AU" dirty="0"/>
          </a:p>
          <a:p>
            <a:r>
              <a:rPr lang="en-AU" b="1" dirty="0"/>
              <a:t>Date(s): </a:t>
            </a:r>
            <a:r>
              <a:rPr lang="en-AU" dirty="0"/>
              <a:t>[1875] </a:t>
            </a:r>
          </a:p>
          <a:p>
            <a:r>
              <a:rPr lang="en-AU" b="1" dirty="0"/>
              <a:t>Contents/Summary: </a:t>
            </a:r>
            <a:r>
              <a:rPr lang="en-AU" dirty="0"/>
              <a:t>Shows the house belonging to </a:t>
            </a:r>
            <a:r>
              <a:rPr lang="en-AU" dirty="0" err="1"/>
              <a:t>Mr.</a:t>
            </a:r>
            <a:r>
              <a:rPr lang="en-AU" dirty="0"/>
              <a:t> Le </a:t>
            </a:r>
            <a:r>
              <a:rPr lang="en-AU" dirty="0" err="1"/>
              <a:t>Souef</a:t>
            </a:r>
            <a:r>
              <a:rPr lang="en-AU" dirty="0"/>
              <a:t>, and the rocky falls, near the point where Queen </a:t>
            </a:r>
            <a:r>
              <a:rPr lang="en-AU" dirty="0" err="1"/>
              <a:t>Streetmeets</a:t>
            </a:r>
            <a:r>
              <a:rPr lang="en-AU" dirty="0"/>
              <a:t> the Yarra River. A man is standing near a small boat holding a pole or oar, a small boat nearby in the river. 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94519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How did we get from there to here:</a:t>
            </a:r>
            <a:endParaRPr lang="en-AU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3895" y="1600200"/>
            <a:ext cx="6816209" cy="4525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9712" y="5229200"/>
            <a:ext cx="5256584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dirty="0" smtClean="0">
                <a:latin typeface="Arial Rounded MT Bold" pitchFamily="34" charset="0"/>
              </a:rPr>
              <a:t>What happened? </a:t>
            </a:r>
          </a:p>
          <a:p>
            <a:pPr algn="ctr"/>
            <a:r>
              <a:rPr lang="en-AU" sz="2000" dirty="0" smtClean="0">
                <a:latin typeface="Arial Rounded MT Bold" pitchFamily="34" charset="0"/>
              </a:rPr>
              <a:t>How did the river change?</a:t>
            </a:r>
          </a:p>
          <a:p>
            <a:pPr algn="ctr"/>
            <a:r>
              <a:rPr lang="en-AU" sz="2000" dirty="0" smtClean="0">
                <a:latin typeface="Arial Rounded MT Bold" pitchFamily="34" charset="0"/>
              </a:rPr>
              <a:t>Why? </a:t>
            </a:r>
            <a:endParaRPr lang="en-AU" sz="20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517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577483"/>
          </a:xfrm>
        </p:spPr>
        <p:txBody>
          <a:bodyPr>
            <a:normAutofit lnSpcReduction="10000"/>
          </a:bodyPr>
          <a:lstStyle/>
          <a:p>
            <a:endParaRPr lang="en-AU" dirty="0" smtClean="0"/>
          </a:p>
          <a:p>
            <a:pPr marL="0" indent="0" algn="ctr">
              <a:buNone/>
            </a:pPr>
            <a:r>
              <a:rPr lang="en-AU" dirty="0">
                <a:latin typeface="Arial Rounded MT Bold" pitchFamily="34" charset="0"/>
              </a:rPr>
              <a:t>What kind of history has the most value? </a:t>
            </a:r>
            <a:endParaRPr lang="en-AU" dirty="0" smtClean="0">
              <a:latin typeface="Arial Rounded MT Bold" pitchFamily="34" charset="0"/>
            </a:endParaRPr>
          </a:p>
          <a:p>
            <a:pPr marL="457200" lvl="1" indent="0" algn="ctr">
              <a:buNone/>
            </a:pPr>
            <a:endParaRPr lang="en-AU" dirty="0" smtClean="0"/>
          </a:p>
          <a:p>
            <a:pPr marL="457200" lvl="1" indent="0" algn="ctr">
              <a:buNone/>
            </a:pPr>
            <a:r>
              <a:rPr lang="en-AU" dirty="0" smtClean="0"/>
              <a:t>Oral</a:t>
            </a:r>
            <a:r>
              <a:rPr lang="en-AU" dirty="0"/>
              <a:t>, Written or Pictorial?</a:t>
            </a:r>
          </a:p>
          <a:p>
            <a:pPr marL="0" indent="0" algn="ctr">
              <a:buNone/>
            </a:pPr>
            <a:endParaRPr lang="en-AU" dirty="0" smtClean="0"/>
          </a:p>
          <a:p>
            <a:pPr marL="0" indent="0" algn="ctr">
              <a:buNone/>
            </a:pPr>
            <a:r>
              <a:rPr lang="en-AU" dirty="0" smtClean="0">
                <a:latin typeface="Arial Rounded MT Bold" pitchFamily="34" charset="0"/>
              </a:rPr>
              <a:t>Does </a:t>
            </a:r>
            <a:r>
              <a:rPr lang="en-AU" dirty="0">
                <a:latin typeface="Arial Rounded MT Bold" pitchFamily="34" charset="0"/>
              </a:rPr>
              <a:t>History tell the truth?</a:t>
            </a:r>
          </a:p>
          <a:p>
            <a:pPr marL="0" indent="0" algn="ctr">
              <a:buNone/>
            </a:pPr>
            <a:endParaRPr lang="en-AU" dirty="0" smtClean="0"/>
          </a:p>
          <a:p>
            <a:pPr marL="0" indent="0" algn="ctr">
              <a:buNone/>
            </a:pPr>
            <a:r>
              <a:rPr lang="en-AU" dirty="0" smtClean="0"/>
              <a:t>Or </a:t>
            </a:r>
            <a:r>
              <a:rPr lang="en-AU" dirty="0"/>
              <a:t>does it tell a </a:t>
            </a:r>
            <a:r>
              <a:rPr lang="en-AU" dirty="0">
                <a:latin typeface="Arial Rounded MT Bold" pitchFamily="34" charset="0"/>
              </a:rPr>
              <a:t>story?</a:t>
            </a:r>
          </a:p>
          <a:p>
            <a:pPr marL="0" indent="0" algn="ctr">
              <a:buNone/>
            </a:pPr>
            <a:endParaRPr lang="en-AU" dirty="0" smtClean="0"/>
          </a:p>
          <a:p>
            <a:pPr marL="0" indent="0" algn="ctr">
              <a:buNone/>
            </a:pPr>
            <a:r>
              <a:rPr lang="en-AU" dirty="0" smtClean="0">
                <a:latin typeface="Arial Rounded MT Bold" pitchFamily="34" charset="0"/>
              </a:rPr>
              <a:t>Who’s </a:t>
            </a:r>
            <a:r>
              <a:rPr lang="en-AU" dirty="0">
                <a:latin typeface="Arial Rounded MT Bold" pitchFamily="34" charset="0"/>
              </a:rPr>
              <a:t>story??</a:t>
            </a:r>
          </a:p>
          <a:p>
            <a:pPr marL="0" indent="0" algn="ctr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6551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You can quote me on that…	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In pairs – read your quote and discuss what it might mean.</a:t>
            </a:r>
          </a:p>
          <a:p>
            <a:r>
              <a:rPr lang="en-AU" dirty="0" smtClean="0"/>
              <a:t>Do you agree or disagree with what the quote is saying? </a:t>
            </a:r>
            <a:endParaRPr lang="en-AU" dirty="0"/>
          </a:p>
          <a:p>
            <a:pPr lvl="1"/>
            <a:r>
              <a:rPr lang="en-AU" dirty="0" smtClean="0"/>
              <a:t>Do you have an example of </a:t>
            </a:r>
            <a:r>
              <a:rPr lang="en-AU" i="1" dirty="0" smtClean="0"/>
              <a:t>why</a:t>
            </a:r>
            <a:r>
              <a:rPr lang="en-AU" dirty="0" smtClean="0"/>
              <a:t> you agree / disagree?</a:t>
            </a:r>
          </a:p>
          <a:p>
            <a:r>
              <a:rPr lang="en-AU" dirty="0" smtClean="0"/>
              <a:t>Be ready to share your thoughts with the class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1127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270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What’s Happening?</vt:lpstr>
      <vt:lpstr>What story is being told?</vt:lpstr>
      <vt:lpstr>Peeling back the layers</vt:lpstr>
      <vt:lpstr>How did we get from there to here:</vt:lpstr>
      <vt:lpstr>PowerPoint Presentation</vt:lpstr>
      <vt:lpstr>You can quote me on that… 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Tamar SPATZ</dc:creator>
  <cp:lastModifiedBy>Tamar SPATZ</cp:lastModifiedBy>
  <cp:revision>10</cp:revision>
  <dcterms:created xsi:type="dcterms:W3CDTF">2012-04-23T05:07:10Z</dcterms:created>
  <dcterms:modified xsi:type="dcterms:W3CDTF">2012-04-24T04:12:35Z</dcterms:modified>
</cp:coreProperties>
</file>